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332"/>
            <a:ext cx="7363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645"/>
            <a:ext cx="30480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loyal non-subscribers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448645"/>
            <a:ext cx="304811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accelerate segment progression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448645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sales with healthy profit margins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448645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0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696664"/>
            <a:ext cx="304800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00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229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34507"/>
            <a:ext cx="30480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34507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34507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34507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inventory across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075"/>
            <a:ext cx="6531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7526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1834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2252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067526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241834"/>
            <a:ext cx="3505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732252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37 missing review ratings, standardized columns to snake_case format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for deeper analysis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PostgreSQL,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061" y="483989"/>
            <a:ext cx="3464838" cy="43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Gender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663077" y="2181582"/>
            <a:ext cx="17046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68%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030" y="1315403"/>
            <a:ext cx="2078831" cy="2078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49266" y="3567470"/>
            <a:ext cx="1732359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Male Customers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5061" y="3922514"/>
            <a:ext cx="8060888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$157,890 total revenue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663077" y="5308402"/>
            <a:ext cx="17046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32%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30" y="4442222"/>
            <a:ext cx="2078831" cy="20788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49266" y="6694289"/>
            <a:ext cx="1732359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Female Customers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5061" y="7049333"/>
            <a:ext cx="8060888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$75,191 total revenue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5061" y="7413069"/>
            <a:ext cx="8060888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drive majority of revenue, presenting opportunity for targeted female customer campaigns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07" y="1280755"/>
            <a:ext cx="5261134" cy="5261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45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83455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24" y="501788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5204936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8224" y="5925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839 Customers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8224" y="641556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discounts but spent above average ($60)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4783455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5017889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5204936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51396" y="5925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Segment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51396" y="641556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Discount-responsive yet willing to spend more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133" y="4783455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568" y="5017889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1734" y="5204936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74568" y="5925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74568" y="641556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 candidates for premium product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9611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289929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99611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89929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630091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599611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289929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4600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197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68748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4851916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21436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511754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681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41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5909310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4851916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4821436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511754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681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418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5909310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33" name="Text 21"/>
          <p:cNvSpPr/>
          <p:nvPr/>
        </p:nvSpPr>
        <p:spPr>
          <a:xfrm>
            <a:off x="793790" y="676191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these customer favorites in marketing campaigns and product positioning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7349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Loyalty Segments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96308"/>
            <a:ext cx="13042821" cy="33945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18265" y="532137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4506039" y="5321379"/>
            <a:ext cx="53375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686907" y="532137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27C8E"/>
          </a:solidFill>
          <a:ln/>
        </p:spPr>
      </p:sp>
      <p:sp>
        <p:nvSpPr>
          <p:cNvPr id="7" name="Text 4"/>
          <p:cNvSpPr/>
          <p:nvPr/>
        </p:nvSpPr>
        <p:spPr>
          <a:xfrm>
            <a:off x="6974681" y="5321379"/>
            <a:ext cx="9686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590603" y="532137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9B7CB"/>
          </a:solidFill>
          <a:ln/>
        </p:spPr>
      </p:sp>
      <p:sp>
        <p:nvSpPr>
          <p:cNvPr id="9" name="Text 6"/>
          <p:cNvSpPr/>
          <p:nvPr/>
        </p:nvSpPr>
        <p:spPr>
          <a:xfrm>
            <a:off x="9878378" y="5321379"/>
            <a:ext cx="4523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30158"/>
            <a:ext cx="3467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 Customers Dominate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611303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 base shows strong repeat purchase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0301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Growth Opportunity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99521" y="6611303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returning customers to loyal status through targeted programs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52199"/>
            <a:ext cx="4111109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5548" y="1479709"/>
            <a:ext cx="3166705" cy="54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2,847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131094" y="2227659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Non-Subscribers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5548" y="2648903"/>
            <a:ext cx="316670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 avg spend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3947755" y="1479709"/>
            <a:ext cx="3166824" cy="54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1,053</a:t>
            </a:r>
            <a:endParaRPr lang="en-US" sz="4250" dirty="0"/>
          </a:p>
        </p:txBody>
      </p:sp>
      <p:sp>
        <p:nvSpPr>
          <p:cNvPr id="7" name="Text 5"/>
          <p:cNvSpPr/>
          <p:nvPr/>
        </p:nvSpPr>
        <p:spPr>
          <a:xfrm>
            <a:off x="4503420" y="2227659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Subscribers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947755" y="2648903"/>
            <a:ext cx="3166824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 avg spend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5548" y="3080385"/>
            <a:ext cx="653903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(&gt;5 purchases): 958 subscribers vs 2,518 non-subscribers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440" y="1397556"/>
            <a:ext cx="6539032" cy="653903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75548" y="8306395"/>
            <a:ext cx="13479304" cy="682228"/>
          </a:xfrm>
          <a:prstGeom prst="roundRect">
            <a:avLst>
              <a:gd name="adj" fmla="val 10124"/>
            </a:avLst>
          </a:prstGeom>
          <a:solidFill>
            <a:srgbClr val="C6E4EB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3" y="8543211"/>
            <a:ext cx="205502" cy="1644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09901" y="8511897"/>
            <a:ext cx="12780526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conversion opportunity: Even loyal customers aren't subscribing at high rates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811083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Age Group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34" y="1733193"/>
            <a:ext cx="13089731" cy="549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0334" y="7478316"/>
            <a:ext cx="1308973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generation, but all segments contribute relatively evenly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2025-11-11T08:04:24Z</dcterms:created>
  <dcterms:modified xsi:type="dcterms:W3CDTF">2025-11-11T08:04:24Z</dcterms:modified>
</cp:coreProperties>
</file>